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2" r:id="rId2"/>
    <p:sldId id="279" r:id="rId3"/>
    <p:sldId id="256" r:id="rId4"/>
    <p:sldId id="258" r:id="rId5"/>
    <p:sldId id="282" r:id="rId6"/>
    <p:sldId id="290" r:id="rId7"/>
    <p:sldId id="277" r:id="rId8"/>
    <p:sldId id="264" r:id="rId9"/>
    <p:sldId id="280" r:id="rId10"/>
    <p:sldId id="257" r:id="rId11"/>
    <p:sldId id="285" r:id="rId12"/>
    <p:sldId id="286" r:id="rId13"/>
    <p:sldId id="281" r:id="rId14"/>
    <p:sldId id="273" r:id="rId15"/>
    <p:sldId id="276" r:id="rId16"/>
    <p:sldId id="274" r:id="rId17"/>
    <p:sldId id="271" r:id="rId18"/>
    <p:sldId id="261" r:id="rId19"/>
    <p:sldId id="270" r:id="rId20"/>
    <p:sldId id="26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6D06BA"/>
    <a:srgbClr val="339933"/>
    <a:srgbClr val="450B32"/>
    <a:srgbClr val="503D00"/>
    <a:srgbClr val="FC1C04"/>
    <a:srgbClr val="D60093"/>
    <a:srgbClr val="0DAB54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86420" autoAdjust="0"/>
  </p:normalViewPr>
  <p:slideViewPr>
    <p:cSldViewPr>
      <p:cViewPr>
        <p:scale>
          <a:sx n="70" d="100"/>
          <a:sy n="70" d="100"/>
        </p:scale>
        <p:origin x="-119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662E5-19C5-4179-BF2C-3D0C7F0BA907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D184E-6841-4675-80BE-7B5DE180B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D184E-6841-4675-80BE-7B5DE180BD8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D184E-6841-4675-80BE-7B5DE180BD8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FCC530-7FEA-419C-801B-7D47E253808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A46C2-7FB5-4CA6-B315-F733982FE3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44;&#1077;&#1090;&#1089;&#1082;&#1080;&#1077;%20&#1055;&#1077;&#1089;&#1085;&#1080;%20-%20&#1050;&#1086;&#1075;&#1076;&#1072;%20&#1052;&#1086;&#1080;%20&#1044;&#1088;&#1091;&#1079;&#1100;&#1103;%20&#1057;&#1086;%20&#1052;&#1085;&#1086;&#1081;%20(&#1052;&#1080;&#1085;&#1091;&#1089;)%20%5b&#1089;%20&#1089;&#1072;&#1081;&#1090;&#1072;%20www.ololo.fm%5d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44;&#1077;&#1090;&#1089;&#1082;&#1080;&#1077;%20&#1048;%20&#1064;&#1082;&#1086;&#1083;&#1100;&#1085;&#1099;&#1077;%20&#1055;&#1077;&#1089;&#1085;&#1080;%20-%20&#1059;&#1095;&#1072;&#1090;%20&#1042;%20&#1064;&#1082;&#1086;&#1083;&#1077;%20%5b&#1089;%20&#1089;&#1072;&#1081;&#1090;&#1072;%20www.ololo.fm%5d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44;&#1077;&#1090;&#1089;&#1082;&#1080;&#1077;%20&#1055;&#1077;&#1089;&#1085;&#1080;%20-%20&#1050;&#1086;&#1075;&#1076;&#1072;%20&#1052;&#1086;&#1080;%20&#1044;&#1088;&#1091;&#1079;&#1100;&#1103;%20&#1057;&#1086;%20&#1052;&#1085;&#1086;&#1081;%20(&#1052;&#1080;&#1085;&#1091;&#1089;)%20%5b&#1089;%20&#1089;&#1072;&#1081;&#1090;&#1072;%20www.ololo.fm%5d.mp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44;&#1077;&#1090;&#1089;&#1082;&#1080;&#1077;%20&#1053;&#1086;&#1074;&#1086;&#1075;&#1086;&#1076;&#1085;&#1080;&#1077;%20&#1055;&#1077;&#1089;&#1085;&#1080;%20-%20&#1058;&#1088;&#1080;%20&#1041;&#1077;&#1083;&#1099;&#1093;%20&#1050;&#1086;&#1085;&#1103;%20(&#1048;&#1079;%20&#1050;%20-%20&#1060;)%20%5b&#1089;%20&#1089;&#1072;&#1081;&#1090;&#1072;%20www.ololo.fm%5d%20(1)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44;&#1077;&#1090;&#1089;&#1082;&#1080;&#1077;%20&#1055;&#1077;&#1089;&#1085;&#1080;%20-%20&#1053;&#1086;&#1074;&#1086;&#1075;&#1086;&#1076;&#1085;&#1080;&#1077;%20&#1048;&#1075;&#1088;&#1091;&#1096;&#1082;&#1080;,%20&#1057;&#1074;&#1077;&#1095;&#1080;%20&#1048;%20&#1061;&#1083;&#1086;&#1087;&#1091;&#1096;&#1082;&#1080;%20%5b&#1089;%20&#1089;&#1072;&#1081;&#1090;&#1072;%20www.ololo.fm%5d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85794"/>
            <a:ext cx="57864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Большой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турнир   смекалистых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714752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solidFill>
                <a:srgbClr val="660033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rgbClr val="660033"/>
                </a:solidFill>
                <a:latin typeface="Monotype Corsiva" pitchFamily="66" charset="0"/>
              </a:rPr>
              <a:t>«Мудрые  нолики»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3714752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rgbClr val="660033"/>
              </a:solidFill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solidFill>
                  <a:srgbClr val="660033"/>
                </a:solidFill>
                <a:latin typeface="Monotype Corsiva" pitchFamily="66" charset="0"/>
              </a:rPr>
              <a:t>«Весёлые  квадратики»</a:t>
            </a:r>
          </a:p>
        </p:txBody>
      </p:sp>
      <p:pic>
        <p:nvPicPr>
          <p:cNvPr id="6" name="Детские Песни - Когда Мои Друзья Со Мной (Минус)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170080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867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1538" y="1357298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СОСЧИТАЙТЕ  ДО 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643182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Вместо чисел 5,10,15,20,25 произносим имена девочек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</a:rPr>
              <a:t>мальчиков) своего класса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916832"/>
            <a:ext cx="8820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КОНКУРС   КАПИТАНОВ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92696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6D06BA"/>
                </a:solidFill>
              </a:rPr>
              <a:t>V-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Кто быстрее  найдёт в таблице  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все числа от 1 до 25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1142984"/>
            <a:ext cx="3500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D06BA"/>
                </a:solidFill>
              </a:rPr>
              <a:t>VI-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500306"/>
            <a:ext cx="84296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Составить новые слова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1928802"/>
            <a:ext cx="55007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Составить как можно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больше слов из слова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299695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«информатика»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5" name="Детские И Школьные Песни - Учат В Школе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588224" y="4797152"/>
            <a:ext cx="952872" cy="95287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481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97347"/>
            <a:ext cx="44291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b="1" dirty="0" smtClean="0">
                <a:solidFill>
                  <a:srgbClr val="6D06BA"/>
                </a:solidFill>
              </a:rPr>
              <a:t>иномарка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романтика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форма</a:t>
            </a:r>
            <a:endParaRPr lang="ru-RU" sz="2400" b="1" dirty="0" smtClean="0">
              <a:solidFill>
                <a:srgbClr val="00CC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CC00"/>
                </a:solidFill>
              </a:rPr>
              <a:t>фирма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фантик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кофта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кино;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комар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рифма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март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финик</a:t>
            </a:r>
          </a:p>
          <a:p>
            <a:pPr algn="ctr"/>
            <a:r>
              <a:rPr lang="ru-RU" sz="2400" b="1" dirty="0" smtClean="0"/>
              <a:t>комната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кит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мир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норма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500174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D06BA"/>
                </a:solidFill>
              </a:rPr>
              <a:t>VII-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3214686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ИГРА  «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ru-RU" sz="7200" b="1" dirty="0" smtClean="0">
                <a:solidFill>
                  <a:srgbClr val="FF0000"/>
                </a:solidFill>
              </a:rPr>
              <a:t>»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3286124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CC0000"/>
                </a:solidFill>
              </a:rPr>
              <a:t>АНАГРАММЫ</a:t>
            </a:r>
            <a:endParaRPr lang="ru-RU" sz="8000" dirty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1428736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D06BA"/>
                </a:solidFill>
              </a:rPr>
              <a:t>VIII-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92867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бук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74" y="142873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</a:rPr>
              <a:t>римпер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185736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тотасок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</a:rPr>
              <a:t>сонечат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264318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</a:rPr>
              <a:t>арфулом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307181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гертак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350043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чурка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400050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</a:rPr>
              <a:t>традвак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442913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C1C04"/>
                </a:solidFill>
              </a:rPr>
              <a:t>масум</a:t>
            </a:r>
            <a:endParaRPr lang="ru-RU" sz="2400" b="1" dirty="0">
              <a:solidFill>
                <a:srgbClr val="FC1C0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485776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лосич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92867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куб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150017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пример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760" y="185736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остаток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40" y="228599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частное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264318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формула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2132" y="307181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гектар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342900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ручка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392906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квадрат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2132" y="44291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C1C04"/>
                </a:solidFill>
              </a:rPr>
              <a:t>сумма</a:t>
            </a:r>
            <a:endParaRPr lang="ru-RU" sz="2400" b="1" dirty="0">
              <a:solidFill>
                <a:srgbClr val="FC1C04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492919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число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2" name="Детские Песни - Когда Мои Друзья Со Мной (Минус)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52320" y="5445224"/>
            <a:ext cx="880864" cy="88086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9" dur="286738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1500174"/>
            <a:ext cx="3929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D06BA"/>
                </a:solidFill>
              </a:rPr>
              <a:t>IX-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286124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БОЛЬШАЯ   ИГРА</a:t>
            </a:r>
            <a:endParaRPr lang="ru-RU" sz="8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1000108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D06BA"/>
                </a:solidFill>
              </a:rPr>
              <a:t>I-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643182"/>
            <a:ext cx="87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Собрать из данных слов известное высказывание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844824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319BD"/>
                </a:solidFill>
                <a:latin typeface="Times New Roman" pitchFamily="18" charset="0"/>
                <a:cs typeface="Times New Roman" pitchFamily="18" charset="0"/>
              </a:rPr>
              <a:t>4. Выпишите все четырехзначные числа, сумма цифр которых равна2</a:t>
            </a:r>
            <a:endParaRPr lang="ru-RU" sz="2000" b="1" dirty="0">
              <a:solidFill>
                <a:srgbClr val="0319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Что больше: сумма всех цифр или их произведение?</a:t>
            </a:r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692696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2.Как  объяснить, что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19+15=10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492896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5. Какое число нельзя записать римскими цифрами?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581128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8. Запишите число 10 арабскими цифрами </a:t>
            </a:r>
            <a:endParaRPr lang="ru-RU" sz="2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941168"/>
            <a:ext cx="8786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319BD"/>
                </a:solidFill>
                <a:latin typeface="Times New Roman" pitchFamily="18" charset="0"/>
                <a:cs typeface="Times New Roman" pitchFamily="18" charset="0"/>
              </a:rPr>
              <a:t>9.  Найдите наименьшее натуральное число, в записи которого  используются все цифры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285728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1. </a:t>
            </a:r>
            <a:r>
              <a:rPr lang="ru-RU" sz="2200" b="1" dirty="0" smtClean="0">
                <a:solidFill>
                  <a:srgbClr val="800000"/>
                </a:solidFill>
              </a:rPr>
              <a:t>Назовите самое наименьшее натуральное число.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371703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7.Как увеличить число 666 на половину , не выполняя никаких </a:t>
            </a:r>
            <a:r>
              <a:rPr lang="ru-RU" sz="20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арифметических действий?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2396" y="35716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(1)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472" y="620688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(Если считать 19 и 15 на часах), то получается   7+3=10)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1556792"/>
            <a:ext cx="5072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(Сумма. Произведение равно нулю)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8064" y="2204864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(1100, 1010, 1001,2000)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-142908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0" y="566124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10. 60 листов книги имеют толщину 1 см. Какова толщина всех листов книги, если в ней 240 страниц? 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35896" y="407707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(перевернуть это число)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40152" y="458112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234888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(число </a:t>
            </a:r>
            <a:r>
              <a:rPr lang="ru-RU" sz="4000" b="1" i="1" dirty="0" smtClean="0">
                <a:solidFill>
                  <a:srgbClr val="FF0000"/>
                </a:solidFill>
              </a:rPr>
              <a:t>0</a:t>
            </a:r>
            <a:r>
              <a:rPr lang="ru-RU" sz="2000" b="1" i="1" dirty="0" smtClean="0">
                <a:solidFill>
                  <a:srgbClr val="FF0000"/>
                </a:solidFill>
              </a:rPr>
              <a:t>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84168" y="537321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(1023456789)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520" y="29249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6D06BA"/>
                </a:solidFill>
              </a:rPr>
              <a:t>6.К однозначному числу приписали такую же цифру. Во сколько раз увеличилось число?</a:t>
            </a:r>
            <a:endParaRPr lang="ru-RU" sz="2000" b="1" dirty="0">
              <a:solidFill>
                <a:srgbClr val="6D06BA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48064" y="328498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(В 11 раз)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8064" y="60932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(2 см)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38" grpId="0"/>
      <p:bldP spid="39" grpId="0"/>
      <p:bldP spid="40" grpId="0"/>
      <p:bldP spid="41" grpId="0"/>
      <p:bldP spid="44" grpId="0"/>
      <p:bldP spid="45" grpId="0"/>
      <p:bldP spid="46" grpId="0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357298"/>
            <a:ext cx="4286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</a:t>
            </a:r>
            <a:r>
              <a:rPr lang="ru-RU" sz="4400" b="1" dirty="0" smtClean="0">
                <a:solidFill>
                  <a:srgbClr val="FF0000"/>
                </a:solidFill>
              </a:rPr>
              <a:t>ПАСИБО  ЗА  ВНИМАНИЕ!!!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3714752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CC00"/>
                </a:solidFill>
              </a:rPr>
              <a:t>До следующих</a:t>
            </a:r>
          </a:p>
          <a:p>
            <a:pPr algn="ctr"/>
            <a:r>
              <a:rPr lang="ru-RU" sz="5400" b="1" dirty="0" smtClean="0">
                <a:solidFill>
                  <a:srgbClr val="00CC00"/>
                </a:solidFill>
              </a:rPr>
              <a:t>  побед!!!</a:t>
            </a:r>
            <a:endParaRPr lang="ru-RU" sz="5400" b="1" dirty="0">
              <a:solidFill>
                <a:srgbClr val="00CC00"/>
              </a:solidFill>
            </a:endParaRPr>
          </a:p>
        </p:txBody>
      </p:sp>
      <p:pic>
        <p:nvPicPr>
          <p:cNvPr id="5" name="Детские Новогодние Песни - Три Белых Коня (Из К - Ф) [с сайта www.ololo.fm]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40352" y="3356992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2149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2" grpId="1"/>
      <p:bldP spid="2" grpId="2"/>
      <p:bldP spid="3" grpId="0"/>
      <p:bldP spid="3" grpId="1"/>
      <p:bldP spid="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155679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царица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1556792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арифметика —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155679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царица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4008" y="220486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«Математика —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220486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математики»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220072" y="155679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наук,</a:t>
            </a:r>
            <a:endParaRPr lang="ru-RU" sz="2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0"/>
            <a:ext cx="7143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«Математика — царица наук, арифметика —царица математики»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528638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Карл  Фридрих  Гаусс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 Карл Фридрих Гау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20888"/>
            <a:ext cx="3214709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714356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6D06BA"/>
                </a:solidFill>
              </a:rPr>
              <a:t>II-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00024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ПРОДОЛЖИТЬ РЯД ЧИСЕЛ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ПРОДОЛЖИТЕ РЯД ЧИСЕЛ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857364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1; 10; 100; 1000; 10000…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221088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2; 3; 5; 9; 17;…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1772816"/>
            <a:ext cx="1714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100000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672" y="2636912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2; 5; 8; 11; 14;…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342900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в) 1; 4; 9; 16; 25;…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8024" y="256490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17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3429000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36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27984" y="422108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33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096" y="2420888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(Прибавить 3 к предыдущему числу)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2040" y="3501008"/>
            <a:ext cx="421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(Записать квадраты  чисел)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0072" y="4293096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D06BA"/>
                </a:solidFill>
              </a:rPr>
              <a:t>(Умножить на 2 и отнять 1)</a:t>
            </a:r>
            <a:endParaRPr lang="ru-RU" sz="2400" dirty="0">
              <a:solidFill>
                <a:srgbClr val="6D06BA"/>
              </a:solidFill>
            </a:endParaRPr>
          </a:p>
        </p:txBody>
      </p:sp>
      <p:pic>
        <p:nvPicPr>
          <p:cNvPr id="27" name="Детские Песни - Новогодние Игрушки, Свечи И Хлопушки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1340768"/>
            <a:ext cx="664840" cy="66484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115616" y="501317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006600"/>
                </a:solidFill>
              </a:rPr>
              <a:t>д</a:t>
            </a:r>
            <a:r>
              <a:rPr lang="ru-RU" sz="3200" dirty="0" smtClean="0">
                <a:solidFill>
                  <a:srgbClr val="006600"/>
                </a:solidFill>
              </a:rPr>
              <a:t>) 1; 8; 27; 64; 125;…</a:t>
            </a:r>
            <a:endParaRPr lang="ru-RU" sz="3200" dirty="0">
              <a:solidFill>
                <a:srgbClr val="00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494116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216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36096" y="508518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(Записать кубы чисел)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22916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1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2" grpId="0"/>
      <p:bldP spid="5" grpId="0"/>
      <p:bldP spid="6" grpId="0"/>
      <p:bldP spid="9" grpId="0"/>
      <p:bldP spid="20" grpId="0"/>
      <p:bldP spid="21" grpId="0"/>
      <p:bldP spid="23" grpId="0"/>
      <p:bldP spid="24" grpId="0"/>
      <p:bldP spid="25" grpId="0"/>
      <p:bldP spid="19" grpId="0"/>
      <p:bldP spid="22" grpId="0"/>
      <p:bldP spid="26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071678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Разгадайте ребусы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857232"/>
            <a:ext cx="3786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6D06BA"/>
                </a:solidFill>
              </a:rPr>
              <a:t>III-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fefelova.ucoz.ru/foto/rebusi/versh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980728"/>
            <a:ext cx="1809750" cy="1323975"/>
          </a:xfrm>
          <a:prstGeom prst="rect">
            <a:avLst/>
          </a:prstGeom>
          <a:noFill/>
        </p:spPr>
      </p:pic>
      <p:pic>
        <p:nvPicPr>
          <p:cNvPr id="19" name="Рисунок 18" descr="ребусы по математике с ответам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2857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http://d1.endata.cx/data/games/27364/%D0%B7%D0%B6%D1%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980728"/>
            <a:ext cx="2286015" cy="1300171"/>
          </a:xfrm>
          <a:prstGeom prst="rect">
            <a:avLst/>
          </a:prstGeom>
          <a:noFill/>
        </p:spPr>
      </p:pic>
      <p:pic>
        <p:nvPicPr>
          <p:cNvPr id="23" name="Рисунок 22" descr="http://player.myshared.ru/57762/data/images/img31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3501008"/>
            <a:ext cx="42881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Группа 24"/>
          <p:cNvGrpSpPr/>
          <p:nvPr/>
        </p:nvGrpSpPr>
        <p:grpSpPr>
          <a:xfrm>
            <a:off x="395536" y="3140968"/>
            <a:ext cx="2808312" cy="2764180"/>
            <a:chOff x="3275856" y="1988840"/>
            <a:chExt cx="2808312" cy="2764180"/>
          </a:xfrm>
        </p:grpSpPr>
        <p:sp>
          <p:nvSpPr>
            <p:cNvPr id="26" name="TextBox 25"/>
            <p:cNvSpPr txBox="1"/>
            <p:nvPr/>
          </p:nvSpPr>
          <p:spPr>
            <a:xfrm>
              <a:off x="3707904" y="1988840"/>
              <a:ext cx="15841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5*7</a:t>
              </a:r>
              <a:endPara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07904" y="2780928"/>
              <a:ext cx="172819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u="sng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*0*</a:t>
              </a:r>
              <a:endParaRPr lang="ru-RU" sz="6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75856" y="2492896"/>
              <a:ext cx="64807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b="1" dirty="0" smtClean="0"/>
                <a:t>+</a:t>
              </a:r>
              <a:endParaRPr lang="ru-RU" sz="6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5856" y="3645024"/>
              <a:ext cx="28083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*500</a:t>
              </a:r>
              <a:endPara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948264" y="3140968"/>
            <a:ext cx="2808312" cy="2764180"/>
            <a:chOff x="3275856" y="1988840"/>
            <a:chExt cx="2808312" cy="2764180"/>
          </a:xfrm>
        </p:grpSpPr>
        <p:sp>
          <p:nvSpPr>
            <p:cNvPr id="31" name="TextBox 30"/>
            <p:cNvSpPr txBox="1"/>
            <p:nvPr/>
          </p:nvSpPr>
          <p:spPr>
            <a:xfrm>
              <a:off x="3707904" y="1988840"/>
              <a:ext cx="15841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*5*</a:t>
              </a:r>
              <a:endPara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07904" y="2780928"/>
              <a:ext cx="172819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u="sng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3*4</a:t>
              </a:r>
              <a:endParaRPr lang="ru-RU" sz="6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75856" y="2492896"/>
              <a:ext cx="64807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b="1" dirty="0" smtClean="0"/>
                <a:t>+</a:t>
              </a:r>
              <a:endParaRPr lang="ru-RU" sz="66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07904" y="3645024"/>
              <a:ext cx="237626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738</a:t>
              </a:r>
              <a:endPara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67544" y="3140968"/>
            <a:ext cx="2808312" cy="2764180"/>
            <a:chOff x="3275856" y="1988840"/>
            <a:chExt cx="2808312" cy="2764180"/>
          </a:xfrm>
        </p:grpSpPr>
        <p:sp>
          <p:nvSpPr>
            <p:cNvPr id="36" name="TextBox 35"/>
            <p:cNvSpPr txBox="1"/>
            <p:nvPr/>
          </p:nvSpPr>
          <p:spPr>
            <a:xfrm>
              <a:off x="3707904" y="1988840"/>
              <a:ext cx="15841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597</a:t>
              </a:r>
              <a:endPara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07904" y="2780928"/>
              <a:ext cx="172819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u="sng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903</a:t>
              </a:r>
              <a:endParaRPr lang="ru-RU" sz="66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75856" y="2492896"/>
              <a:ext cx="64807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b="1" dirty="0" smtClean="0">
                  <a:solidFill>
                    <a:srgbClr val="C00000"/>
                  </a:solidFill>
                </a:rPr>
                <a:t>+</a:t>
              </a:r>
              <a:endParaRPr lang="ru-RU" sz="6600" b="1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75856" y="3645024"/>
              <a:ext cx="28083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1500</a:t>
              </a:r>
              <a:endPara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7020272" y="3140968"/>
            <a:ext cx="2808312" cy="2764180"/>
            <a:chOff x="3275856" y="1988840"/>
            <a:chExt cx="2808312" cy="2764180"/>
          </a:xfrm>
        </p:grpSpPr>
        <p:sp>
          <p:nvSpPr>
            <p:cNvPr id="41" name="TextBox 40"/>
            <p:cNvSpPr txBox="1"/>
            <p:nvPr/>
          </p:nvSpPr>
          <p:spPr>
            <a:xfrm>
              <a:off x="3707904" y="1988840"/>
              <a:ext cx="15841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354</a:t>
              </a:r>
              <a:endPara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07904" y="2780928"/>
              <a:ext cx="172819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u="sng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384</a:t>
              </a:r>
              <a:endParaRPr lang="ru-RU" sz="66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5856" y="2492896"/>
              <a:ext cx="64807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b="1" dirty="0" smtClean="0">
                  <a:solidFill>
                    <a:srgbClr val="C00000"/>
                  </a:solidFill>
                </a:rPr>
                <a:t>+</a:t>
              </a:r>
              <a:endParaRPr lang="ru-RU" sz="6600" b="1" dirty="0">
                <a:solidFill>
                  <a:srgbClr val="C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07904" y="3645024"/>
              <a:ext cx="237626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738</a:t>
              </a:r>
              <a:endPara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83568" y="249289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перемена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75856" y="242088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вершина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44208" y="26369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точка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63888" y="515719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компьютер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1000108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6D06BA"/>
                </a:solidFill>
              </a:rPr>
              <a:t>IV-</a:t>
            </a:r>
            <a:r>
              <a:rPr lang="ru-RU" sz="8000" b="1" dirty="0" smtClean="0">
                <a:solidFill>
                  <a:srgbClr val="6D06BA"/>
                </a:solidFill>
              </a:rPr>
              <a:t>тур</a:t>
            </a:r>
            <a:endParaRPr lang="ru-RU" sz="8000" b="1" dirty="0">
              <a:solidFill>
                <a:srgbClr val="6D06B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643182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Весёлый счёт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1425</TotalTime>
  <Words>451</Words>
  <Application>Microsoft Office PowerPoint</Application>
  <PresentationFormat>Экран (4:3)</PresentationFormat>
  <Paragraphs>135</Paragraphs>
  <Slides>21</Slides>
  <Notes>2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182</cp:revision>
  <dcterms:created xsi:type="dcterms:W3CDTF">2013-12-22T12:50:05Z</dcterms:created>
  <dcterms:modified xsi:type="dcterms:W3CDTF">2015-01-29T03:10:49Z</dcterms:modified>
</cp:coreProperties>
</file>